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1767723"/>
            <a:ext cx="3512127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 dirty="0" err="1">
                <a:solidFill>
                  <a:srgbClr val="1E469E"/>
                </a:solidFill>
                <a:latin typeface="+mj-ea"/>
                <a:ea typeface="+mj-ea"/>
              </a:rPr>
              <a:t>메카트로닉스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529197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1856592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2450995"/>
            <a:ext cx="8802254" cy="30660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기계 공학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(Mechanics)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과 전자 공학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(Electronics)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의 합성어로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, 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융합 학문적인 성격을 가지고 있어 여러 분야에 활용되며 기전 공학이라고 번역되기도 한다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.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</TotalTime>
  <Words>28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14</cp:revision>
  <dcterms:created xsi:type="dcterms:W3CDTF">2024-11-29T07:51:56Z</dcterms:created>
  <dcterms:modified xsi:type="dcterms:W3CDTF">2024-12-23T07:55:26Z</dcterms:modified>
</cp:coreProperties>
</file>